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23/11/2021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/>
              <a:t>Tempo dedicado durante a aula (~1h)</a:t>
            </a:r>
          </a:p>
          <a:p>
            <a:r>
              <a:rPr lang="pt-BR" dirty="0"/>
              <a:t>Avaliação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 (Revisão)</a:t>
            </a:r>
          </a:p>
          <a:p>
            <a:r>
              <a:rPr lang="pt-BR" dirty="0"/>
              <a:t>Grafos</a:t>
            </a:r>
          </a:p>
          <a:p>
            <a:r>
              <a:rPr lang="pt-BR" dirty="0"/>
              <a:t>Árvores</a:t>
            </a:r>
          </a:p>
          <a:p>
            <a:r>
              <a:rPr lang="pt-BR" dirty="0"/>
              <a:t>Busca e Ordenação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136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Calibri Light</vt:lpstr>
      <vt:lpstr>Office Theme</vt:lpstr>
      <vt:lpstr>814 Data Science Degree</vt:lpstr>
      <vt:lpstr>What's the craic?</vt:lpstr>
      <vt:lpstr>Apresentações</vt:lpstr>
      <vt:lpstr>Organização do Curso</vt:lpstr>
      <vt:lpstr>Ementa</vt:lpstr>
      <vt:lpstr>Instalação</vt:lpstr>
      <vt:lpstr>Material de Aula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7</cp:revision>
  <dcterms:created xsi:type="dcterms:W3CDTF">2021-09-08T10:43:12Z</dcterms:created>
  <dcterms:modified xsi:type="dcterms:W3CDTF">2021-11-23T11:05:51Z</dcterms:modified>
</cp:coreProperties>
</file>

<file path=docProps/thumbnail.jpeg>
</file>